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21" r:id="rId2"/>
    <p:sldId id="8172" r:id="rId3"/>
    <p:sldId id="8171" r:id="rId4"/>
  </p:sldIdLst>
  <p:sldSz cx="12192000" cy="6858000"/>
  <p:notesSz cx="6858000" cy="9144000"/>
  <p:embeddedFontLst>
    <p:embeddedFont>
      <p:font typeface="Amazon Ember" panose="020B0603020204020204" pitchFamily="34" charset="0"/>
      <p:regular r:id="rId7"/>
      <p:bold r:id="rId8"/>
      <p:italic r:id="rId9"/>
      <p:boldItalic r:id="rId10"/>
    </p:embeddedFont>
    <p:embeddedFont>
      <p:font typeface="Amazon Ember Display" panose="020F0603020204020204" pitchFamily="34" charset="0"/>
      <p:regular r:id="rId11"/>
      <p:bold r:id="rId12"/>
      <p:italic r:id="rId13"/>
      <p:boldItalic r:id="rId14"/>
    </p:embeddedFont>
    <p:embeddedFont>
      <p:font typeface="Lucida Console" panose="020B0609040504020204" pitchFamily="49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98" autoAdjust="0"/>
    <p:restoredTop sz="96215" autoAdjust="0"/>
  </p:normalViewPr>
  <p:slideViewPr>
    <p:cSldViewPr snapToGrid="0">
      <p:cViewPr varScale="1">
        <p:scale>
          <a:sx n="122" d="100"/>
          <a:sy n="122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10/23/24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10/23/24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10/23/24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10/23/24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Neuron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Box 25">
            <a:extLst>
              <a:ext uri="{FF2B5EF4-FFF2-40B4-BE49-F238E27FC236}">
                <a16:creationId xmlns:a16="http://schemas.microsoft.com/office/drawing/2014/main" id="{A83A7AE7-5FEE-4740-6A10-32CA30C1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878" y="6279158"/>
            <a:ext cx="13654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2961-DF6A-EF11-42AD-1B69F5789A0F}"/>
              </a:ext>
            </a:extLst>
          </p:cNvPr>
          <p:cNvSpPr/>
          <p:nvPr/>
        </p:nvSpPr>
        <p:spPr>
          <a:xfrm>
            <a:off x="3166851" y="1786964"/>
            <a:ext cx="1191510" cy="209248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CD5B8B-9A86-E767-F0A6-BD54558F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1786965"/>
            <a:ext cx="334741" cy="334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7E4A10-BFEC-5773-09B4-29E1D95D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9F1A42-A4EB-70F6-5BD4-A5A35CCD2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028" name="Picture 4" descr="CoreDNS · GitHub">
            <a:extLst>
              <a:ext uri="{FF2B5EF4-FFF2-40B4-BE49-F238E27FC236}">
                <a16:creationId xmlns:a16="http://schemas.microsoft.com/office/drawing/2014/main" id="{0241B0A6-BE24-DBF7-9667-FB66BE50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F2F6-B89C-8F5D-07E0-04766E62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B5AC5-1A0D-54CF-1901-5B9A1980C6FD}"/>
              </a:ext>
            </a:extLst>
          </p:cNvPr>
          <p:cNvSpPr/>
          <p:nvPr/>
        </p:nvSpPr>
        <p:spPr>
          <a:xfrm>
            <a:off x="4527643" y="1786964"/>
            <a:ext cx="1191510" cy="2092484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9CF206-4546-6849-A462-22A5A5078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27643" y="1786965"/>
            <a:ext cx="334741" cy="33474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E338CEF-ECC2-6136-7142-793258F2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6DCD8-0416-E3B9-3F23-9A2142DF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1" name="Picture 4" descr="CoreDNS · GitHub">
            <a:extLst>
              <a:ext uri="{FF2B5EF4-FFF2-40B4-BE49-F238E27FC236}">
                <a16:creationId xmlns:a16="http://schemas.microsoft.com/office/drawing/2014/main" id="{BD401013-14E2-6C58-431C-BD01A49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6196E-D33A-9F92-2BF8-7EAAE20F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B596D9-944F-4A6A-A045-780706AEA313}"/>
              </a:ext>
            </a:extLst>
          </p:cNvPr>
          <p:cNvSpPr/>
          <p:nvPr/>
        </p:nvSpPr>
        <p:spPr>
          <a:xfrm>
            <a:off x="3029125" y="1175062"/>
            <a:ext cx="2820089" cy="2829186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Managed Node Group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“core”</a:t>
            </a:r>
            <a:endParaRPr lang="en-KR" sz="1200" dirty="0">
              <a:solidFill>
                <a:schemeClr val="tx1"/>
              </a:solidFill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E77D0244-AAFF-59FF-0246-1F5029FED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1988669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F5CAD3-82E6-8AAD-34E3-B61B7CE3EB38}"/>
              </a:ext>
            </a:extLst>
          </p:cNvPr>
          <p:cNvSpPr/>
          <p:nvPr/>
        </p:nvSpPr>
        <p:spPr>
          <a:xfrm>
            <a:off x="2624956" y="1710283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295533-6746-86FE-E2EF-2E8A489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1938919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41E8B542-3FED-EC3F-4FE0-382173A23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3059043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80D907-8DEC-5139-2EEF-B8F9F803D417}"/>
              </a:ext>
            </a:extLst>
          </p:cNvPr>
          <p:cNvSpPr/>
          <p:nvPr/>
        </p:nvSpPr>
        <p:spPr>
          <a:xfrm>
            <a:off x="2624956" y="2784521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FB5DDE-A302-87B5-2F97-DDBF2D86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3013157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4340D6-58A3-9FB0-3F71-4DCBF043B148}"/>
              </a:ext>
            </a:extLst>
          </p:cNvPr>
          <p:cNvSpPr/>
          <p:nvPr/>
        </p:nvSpPr>
        <p:spPr>
          <a:xfrm>
            <a:off x="6137428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2850969-86AC-9611-0367-866D2F3F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7428" y="714682"/>
            <a:ext cx="334741" cy="33474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9BA9EF1-125E-34A8-98A1-423495E8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09A24-5EC5-F4DB-DF2E-5DE06DCC5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20F2FC-AB79-6BF8-3975-8EF6930A018F}"/>
              </a:ext>
            </a:extLst>
          </p:cNvPr>
          <p:cNvSpPr/>
          <p:nvPr/>
        </p:nvSpPr>
        <p:spPr>
          <a:xfrm>
            <a:off x="7528870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DCC8C86-0EE3-4915-925F-099A8660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28870" y="714682"/>
            <a:ext cx="334741" cy="334741"/>
          </a:xfrm>
          <a:prstGeom prst="rect">
            <a:avLst/>
          </a:prstGeom>
        </p:spPr>
      </p:pic>
      <p:pic>
        <p:nvPicPr>
          <p:cNvPr id="35" name="Picture 4" descr="Prometheus&quot; Icon - Download for free – Iconduck">
            <a:extLst>
              <a:ext uri="{FF2B5EF4-FFF2-40B4-BE49-F238E27FC236}">
                <a16:creationId xmlns:a16="http://schemas.microsoft.com/office/drawing/2014/main" id="{10C8B7EB-6C7A-CBC1-1857-38DE78BB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45" y="794499"/>
            <a:ext cx="511812" cy="5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CD8E2B-04D5-4703-AE4C-74E4A4C9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933" y="1304902"/>
            <a:ext cx="1190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Prometheus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46745D2-5B46-6E40-022F-8C151C35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6DAB61-B6F8-DEDB-CB9C-8C0A6415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E4878D3-5D92-9CD0-C1C7-9B9A8FDF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B5930E-7A68-8B20-1C09-02D4FD2D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667521-73DD-E0C7-B4D7-EBA0AD8C407E}"/>
              </a:ext>
            </a:extLst>
          </p:cNvPr>
          <p:cNvSpPr/>
          <p:nvPr/>
        </p:nvSpPr>
        <p:spPr>
          <a:xfrm>
            <a:off x="6021689" y="127496"/>
            <a:ext cx="2836654" cy="387347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NodePool</a:t>
            </a:r>
            <a:endParaRPr lang="en-KR" sz="1200" dirty="0">
              <a:solidFill>
                <a:schemeClr val="tx1"/>
              </a:solidFill>
            </a:endParaRPr>
          </a:p>
          <a:p>
            <a:pPr algn="ctr"/>
            <a:r>
              <a:rPr lang="en-KR" sz="1200" dirty="0">
                <a:solidFill>
                  <a:schemeClr val="tx1"/>
                </a:solidFill>
              </a:rPr>
              <a:t>“add-on”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120DCE-1644-B40A-B850-88AD311F2825}"/>
              </a:ext>
            </a:extLst>
          </p:cNvPr>
          <p:cNvSpPr/>
          <p:nvPr/>
        </p:nvSpPr>
        <p:spPr>
          <a:xfrm flipH="1">
            <a:off x="6209635" y="1712238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8ADC5542-6A98-6B9C-D705-069B1D9F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1940875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0F0D698A-FE45-6045-6AAD-4E142C150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1973029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194A759-31B7-BDD6-53DD-CBACEA256534}"/>
              </a:ext>
            </a:extLst>
          </p:cNvPr>
          <p:cNvSpPr/>
          <p:nvPr/>
        </p:nvSpPr>
        <p:spPr>
          <a:xfrm flipH="1">
            <a:off x="7678043" y="2796297"/>
            <a:ext cx="1579772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D14FE96B-E803-AFBF-EB96-F06E72D3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302493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5">
            <a:extLst>
              <a:ext uri="{FF2B5EF4-FFF2-40B4-BE49-F238E27FC236}">
                <a16:creationId xmlns:a16="http://schemas.microsoft.com/office/drawing/2014/main" id="{486E3112-84B6-4CF7-D41F-6D081D5B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3074683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(Single Active)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8218C2C-9A89-C511-8F6E-59B326FFFD75}"/>
              </a:ext>
            </a:extLst>
          </p:cNvPr>
          <p:cNvSpPr/>
          <p:nvPr/>
        </p:nvSpPr>
        <p:spPr>
          <a:xfrm flipH="1">
            <a:off x="7678044" y="641199"/>
            <a:ext cx="157977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CB285687-4983-9290-B023-E87CA9FD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82352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5">
            <a:extLst>
              <a:ext uri="{FF2B5EF4-FFF2-40B4-BE49-F238E27FC236}">
                <a16:creationId xmlns:a16="http://schemas.microsoft.com/office/drawing/2014/main" id="{9512CADC-80E5-D05A-2650-6894AB81F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942272"/>
            <a:ext cx="12768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StatefulSet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F866611-DA18-E902-B17B-30C6DF48A47B}"/>
              </a:ext>
            </a:extLst>
          </p:cNvPr>
          <p:cNvSpPr/>
          <p:nvPr/>
        </p:nvSpPr>
        <p:spPr>
          <a:xfrm>
            <a:off x="3166851" y="4452090"/>
            <a:ext cx="5547900" cy="11690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8" name="Graphic 1047">
            <a:extLst>
              <a:ext uri="{FF2B5EF4-FFF2-40B4-BE49-F238E27FC236}">
                <a16:creationId xmlns:a16="http://schemas.microsoft.com/office/drawing/2014/main" id="{B6E8D0EF-ED63-F499-6D73-000BE315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4449579"/>
            <a:ext cx="334741" cy="334741"/>
          </a:xfrm>
          <a:prstGeom prst="rect">
            <a:avLst/>
          </a:prstGeom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50BFF141-32BB-26E0-36CB-7C36F59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38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E491E0CF-F4F8-8F27-74AA-ED068AC4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63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Device Plugin</a:t>
            </a:r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AE0A73F8-D501-0403-2E3D-6923A00D8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4" y="4670163"/>
            <a:ext cx="520117" cy="520117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057E93D6-67FF-197D-1BD8-8B7F9D4B5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90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877279F6-0DAF-8959-7875-BC3AB6388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8" y="4670163"/>
            <a:ext cx="520117" cy="520117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5045627E-8A0B-1341-7496-18F85F951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74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B72282A2-EE9E-F2EB-3459-1C9ACFB361FC}"/>
              </a:ext>
            </a:extLst>
          </p:cNvPr>
          <p:cNvSpPr/>
          <p:nvPr/>
        </p:nvSpPr>
        <p:spPr>
          <a:xfrm>
            <a:off x="3383112" y="4553438"/>
            <a:ext cx="1749023" cy="1433914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76" name="Rounded Rectangle 1075">
            <a:extLst>
              <a:ext uri="{FF2B5EF4-FFF2-40B4-BE49-F238E27FC236}">
                <a16:creationId xmlns:a16="http://schemas.microsoft.com/office/drawing/2014/main" id="{5CE8CBE9-D7B6-05CB-C572-AD4A2CF6F733}"/>
              </a:ext>
            </a:extLst>
          </p:cNvPr>
          <p:cNvSpPr/>
          <p:nvPr/>
        </p:nvSpPr>
        <p:spPr>
          <a:xfrm>
            <a:off x="3029124" y="4151583"/>
            <a:ext cx="5829218" cy="155086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 NodePool “inf1”</a:t>
            </a:r>
          </a:p>
        </p:txBody>
      </p:sp>
      <p:pic>
        <p:nvPicPr>
          <p:cNvPr id="1077" name="Picture 6">
            <a:extLst>
              <a:ext uri="{FF2B5EF4-FFF2-40B4-BE49-F238E27FC236}">
                <a16:creationId xmlns:a16="http://schemas.microsoft.com/office/drawing/2014/main" id="{7D6F442F-1C1C-2087-368C-9CD14423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53" y="5775550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71493264-95A9-ACC7-A6DA-D17B8AD460DB}"/>
              </a:ext>
            </a:extLst>
          </p:cNvPr>
          <p:cNvSpPr/>
          <p:nvPr/>
        </p:nvSpPr>
        <p:spPr>
          <a:xfrm>
            <a:off x="5240752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82" name="Picture 8">
            <a:extLst>
              <a:ext uri="{FF2B5EF4-FFF2-40B4-BE49-F238E27FC236}">
                <a16:creationId xmlns:a16="http://schemas.microsoft.com/office/drawing/2014/main" id="{81C5D850-898F-8481-6579-FA31FCA8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39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extLst>
              <a:ext uri="{FF2B5EF4-FFF2-40B4-BE49-F238E27FC236}">
                <a16:creationId xmlns:a16="http://schemas.microsoft.com/office/drawing/2014/main" id="{0F1C6533-9F20-B98B-DE32-71B069EC0750}"/>
              </a:ext>
            </a:extLst>
          </p:cNvPr>
          <p:cNvSpPr/>
          <p:nvPr/>
        </p:nvSpPr>
        <p:spPr>
          <a:xfrm>
            <a:off x="6400857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84" name="TextBox 25">
            <a:extLst>
              <a:ext uri="{FF2B5EF4-FFF2-40B4-BE49-F238E27FC236}">
                <a16:creationId xmlns:a16="http://schemas.microsoft.com/office/drawing/2014/main" id="{7E4488E0-8DB8-CA1E-C8A5-F29D64FF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751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pic>
        <p:nvPicPr>
          <p:cNvPr id="1085" name="Picture 2">
            <a:extLst>
              <a:ext uri="{FF2B5EF4-FFF2-40B4-BE49-F238E27FC236}">
                <a16:creationId xmlns:a16="http://schemas.microsoft.com/office/drawing/2014/main" id="{7564E5FD-05A2-F6FB-8E8E-401A48E4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66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1485734B-CBE1-C9D4-235B-B232D131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448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Node Problem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Detector</a:t>
            </a:r>
          </a:p>
        </p:txBody>
      </p:sp>
      <p:pic>
        <p:nvPicPr>
          <p:cNvPr id="1087" name="Picture 8">
            <a:extLst>
              <a:ext uri="{FF2B5EF4-FFF2-40B4-BE49-F238E27FC236}">
                <a16:creationId xmlns:a16="http://schemas.microsoft.com/office/drawing/2014/main" id="{44063D05-2857-C5A8-13EB-6A14E708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57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TextBox 25">
            <a:extLst>
              <a:ext uri="{FF2B5EF4-FFF2-40B4-BE49-F238E27FC236}">
                <a16:creationId xmlns:a16="http://schemas.microsoft.com/office/drawing/2014/main" id="{25E844A8-BFEF-33D2-39B9-197783E6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369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sp>
        <p:nvSpPr>
          <p:cNvPr id="1089" name="Rounded Rectangle 1088">
            <a:extLst>
              <a:ext uri="{FF2B5EF4-FFF2-40B4-BE49-F238E27FC236}">
                <a16:creationId xmlns:a16="http://schemas.microsoft.com/office/drawing/2014/main" id="{53E970DA-B200-E5B1-2EE8-BD57314127B8}"/>
              </a:ext>
            </a:extLst>
          </p:cNvPr>
          <p:cNvSpPr/>
          <p:nvPr/>
        </p:nvSpPr>
        <p:spPr>
          <a:xfrm>
            <a:off x="7552116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90" name="Picture 2">
            <a:extLst>
              <a:ext uri="{FF2B5EF4-FFF2-40B4-BE49-F238E27FC236}">
                <a16:creationId xmlns:a16="http://schemas.microsoft.com/office/drawing/2014/main" id="{A5D8264E-A7B4-A1A6-7C23-EF73D78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25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9B7054A9-3BF7-71BB-13DB-558EC10FB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707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Monitor</a:t>
            </a:r>
          </a:p>
        </p:txBody>
      </p:sp>
      <p:pic>
        <p:nvPicPr>
          <p:cNvPr id="1092" name="Picture 8">
            <a:extLst>
              <a:ext uri="{FF2B5EF4-FFF2-40B4-BE49-F238E27FC236}">
                <a16:creationId xmlns:a16="http://schemas.microsoft.com/office/drawing/2014/main" id="{F0C46DA3-F8CD-0CDC-B2DE-FDBB6D29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16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25">
            <a:extLst>
              <a:ext uri="{FF2B5EF4-FFF2-40B4-BE49-F238E27FC236}">
                <a16:creationId xmlns:a16="http://schemas.microsoft.com/office/drawing/2014/main" id="{5E9CAA57-C42F-6AE1-9F97-5DB4EF14D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28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cxnSp>
        <p:nvCxnSpPr>
          <p:cNvPr id="1095" name="Elbow Connector 1094">
            <a:extLst>
              <a:ext uri="{FF2B5EF4-FFF2-40B4-BE49-F238E27FC236}">
                <a16:creationId xmlns:a16="http://schemas.microsoft.com/office/drawing/2014/main" id="{01465844-EA7E-22B9-73B5-8ADD3E53E030}"/>
              </a:ext>
            </a:extLst>
          </p:cNvPr>
          <p:cNvCxnSpPr>
            <a:cxnSpLocks/>
            <a:stCxn id="1090" idx="3"/>
            <a:endCxn id="35" idx="0"/>
          </p:cNvCxnSpPr>
          <p:nvPr/>
        </p:nvCxnSpPr>
        <p:spPr>
          <a:xfrm flipH="1" flipV="1">
            <a:off x="8207051" y="794499"/>
            <a:ext cx="145570" cy="4134949"/>
          </a:xfrm>
          <a:prstGeom prst="bentConnector4">
            <a:avLst>
              <a:gd name="adj1" fmla="val -405158"/>
              <a:gd name="adj2" fmla="val 105528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2" name="Graphic 110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D44545D4-D4A5-0F52-4B72-98131FF101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01790" y="4553437"/>
            <a:ext cx="534186" cy="534186"/>
          </a:xfrm>
          <a:prstGeom prst="rect">
            <a:avLst/>
          </a:prstGeom>
        </p:spPr>
      </p:pic>
      <p:sp>
        <p:nvSpPr>
          <p:cNvPr id="1103" name="TextBox 1102">
            <a:extLst>
              <a:ext uri="{FF2B5EF4-FFF2-40B4-BE49-F238E27FC236}">
                <a16:creationId xmlns:a16="http://schemas.microsoft.com/office/drawing/2014/main" id="{3083CC94-E21C-2CE9-EB30-6F4C69F43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741" y="5087623"/>
            <a:ext cx="940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1104" name="Elbow Connector 1103">
            <a:extLst>
              <a:ext uri="{FF2B5EF4-FFF2-40B4-BE49-F238E27FC236}">
                <a16:creationId xmlns:a16="http://schemas.microsoft.com/office/drawing/2014/main" id="{EF3D7062-52BF-5C31-F4E1-6A82A2332DAA}"/>
              </a:ext>
            </a:extLst>
          </p:cNvPr>
          <p:cNvCxnSpPr>
            <a:cxnSpLocks/>
            <a:stCxn id="1102" idx="0"/>
            <a:endCxn id="1065" idx="0"/>
          </p:cNvCxnSpPr>
          <p:nvPr/>
        </p:nvCxnSpPr>
        <p:spPr>
          <a:xfrm rot="16200000" flipH="1">
            <a:off x="3073495" y="3948825"/>
            <a:ext cx="116726" cy="1325950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Elbow Connector 1107">
            <a:extLst>
              <a:ext uri="{FF2B5EF4-FFF2-40B4-BE49-F238E27FC236}">
                <a16:creationId xmlns:a16="http://schemas.microsoft.com/office/drawing/2014/main" id="{341DEE28-723E-2E82-D693-A9D47139D155}"/>
              </a:ext>
            </a:extLst>
          </p:cNvPr>
          <p:cNvCxnSpPr>
            <a:cxnSpLocks/>
            <a:stCxn id="1102" idx="0"/>
            <a:endCxn id="1067" idx="0"/>
          </p:cNvCxnSpPr>
          <p:nvPr/>
        </p:nvCxnSpPr>
        <p:spPr>
          <a:xfrm rot="16200000" flipH="1">
            <a:off x="3543637" y="3478683"/>
            <a:ext cx="116726" cy="2266234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8" name="Graphic 1117" descr="Client resource icon for the General Icons category.">
            <a:extLst>
              <a:ext uri="{FF2B5EF4-FFF2-40B4-BE49-F238E27FC236}">
                <a16:creationId xmlns:a16="http://schemas.microsoft.com/office/drawing/2014/main" id="{0F73024D-FD1F-17C1-F66C-635E3D7613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68676" y="4553437"/>
            <a:ext cx="534186" cy="534186"/>
          </a:xfrm>
          <a:prstGeom prst="rect">
            <a:avLst/>
          </a:prstGeom>
        </p:spPr>
      </p:pic>
      <p:sp>
        <p:nvSpPr>
          <p:cNvPr id="1123" name="TextBox 1122">
            <a:extLst>
              <a:ext uri="{FF2B5EF4-FFF2-40B4-BE49-F238E27FC236}">
                <a16:creationId xmlns:a16="http://schemas.microsoft.com/office/drawing/2014/main" id="{F553E758-8A7A-7C29-CD13-C6A9E1EB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487" y="5087623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Client</a:t>
            </a:r>
          </a:p>
        </p:txBody>
      </p: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18102D1E-62F5-2078-673B-8B6AB1818602}"/>
              </a:ext>
            </a:extLst>
          </p:cNvPr>
          <p:cNvCxnSpPr>
            <a:stCxn id="1118" idx="3"/>
            <a:endCxn id="1102" idx="1"/>
          </p:cNvCxnSpPr>
          <p:nvPr/>
        </p:nvCxnSpPr>
        <p:spPr>
          <a:xfrm>
            <a:off x="1602862" y="4820530"/>
            <a:ext cx="598928" cy="0"/>
          </a:xfrm>
          <a:prstGeom prst="straightConnector1">
            <a:avLst/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0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Box 25">
            <a:extLst>
              <a:ext uri="{FF2B5EF4-FFF2-40B4-BE49-F238E27FC236}">
                <a16:creationId xmlns:a16="http://schemas.microsoft.com/office/drawing/2014/main" id="{A83A7AE7-5FEE-4740-6A10-32CA30C1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878" y="6279158"/>
            <a:ext cx="13654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2961-DF6A-EF11-42AD-1B69F5789A0F}"/>
              </a:ext>
            </a:extLst>
          </p:cNvPr>
          <p:cNvSpPr/>
          <p:nvPr/>
        </p:nvSpPr>
        <p:spPr>
          <a:xfrm>
            <a:off x="3166851" y="1786964"/>
            <a:ext cx="1191510" cy="209248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CD5B8B-9A86-E767-F0A6-BD54558F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1786965"/>
            <a:ext cx="334741" cy="334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7E4A10-BFEC-5773-09B4-29E1D95D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9F1A42-A4EB-70F6-5BD4-A5A35CCD2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028" name="Picture 4" descr="CoreDNS · GitHub">
            <a:extLst>
              <a:ext uri="{FF2B5EF4-FFF2-40B4-BE49-F238E27FC236}">
                <a16:creationId xmlns:a16="http://schemas.microsoft.com/office/drawing/2014/main" id="{0241B0A6-BE24-DBF7-9667-FB66BE50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1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F2F6-B89C-8F5D-07E0-04766E62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112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B5AC5-1A0D-54CF-1901-5B9A1980C6FD}"/>
              </a:ext>
            </a:extLst>
          </p:cNvPr>
          <p:cNvSpPr/>
          <p:nvPr/>
        </p:nvSpPr>
        <p:spPr>
          <a:xfrm>
            <a:off x="4527643" y="1786964"/>
            <a:ext cx="1191510" cy="2092484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9CF206-4546-6849-A462-22A5A5078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27643" y="1786965"/>
            <a:ext cx="334741" cy="33474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E338CEF-ECC2-6136-7142-793258F2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1861390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6DCD8-0416-E3B9-3F23-9A2142DF3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2379596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</a:p>
        </p:txBody>
      </p:sp>
      <p:pic>
        <p:nvPicPr>
          <p:cNvPr id="11" name="Picture 4" descr="CoreDNS · GitHub">
            <a:extLst>
              <a:ext uri="{FF2B5EF4-FFF2-40B4-BE49-F238E27FC236}">
                <a16:creationId xmlns:a16="http://schemas.microsoft.com/office/drawing/2014/main" id="{BD401013-14E2-6C58-431C-BD01A49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2918282"/>
            <a:ext cx="518206" cy="51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6196E-D33A-9F92-2BF8-7EAAE20F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904" y="3436488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CoreDNS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B596D9-944F-4A6A-A045-780706AEA313}"/>
              </a:ext>
            </a:extLst>
          </p:cNvPr>
          <p:cNvSpPr/>
          <p:nvPr/>
        </p:nvSpPr>
        <p:spPr>
          <a:xfrm>
            <a:off x="3029125" y="1175062"/>
            <a:ext cx="2820089" cy="2829186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Managed Node Group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“core”</a:t>
            </a:r>
            <a:endParaRPr lang="en-KR" sz="1200" dirty="0">
              <a:solidFill>
                <a:schemeClr val="tx1"/>
              </a:solidFill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E77D0244-AAFF-59FF-0246-1F5029FED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1988669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F5CAD3-82E6-8AAD-34E3-B61B7CE3EB38}"/>
              </a:ext>
            </a:extLst>
          </p:cNvPr>
          <p:cNvSpPr/>
          <p:nvPr/>
        </p:nvSpPr>
        <p:spPr>
          <a:xfrm>
            <a:off x="2624956" y="1710283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295533-6746-86FE-E2EF-2E8A489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1938919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41E8B542-3FED-EC3F-4FE0-382173A23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953" y="3059043"/>
            <a:ext cx="1258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(Active/Active)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80D907-8DEC-5139-2EEF-B8F9F803D417}"/>
              </a:ext>
            </a:extLst>
          </p:cNvPr>
          <p:cNvSpPr/>
          <p:nvPr/>
        </p:nvSpPr>
        <p:spPr>
          <a:xfrm>
            <a:off x="2624956" y="2784521"/>
            <a:ext cx="299726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FB5DDE-A302-87B5-2F97-DDBF2D86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4" y="3013157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4340D6-58A3-9FB0-3F71-4DCBF043B148}"/>
              </a:ext>
            </a:extLst>
          </p:cNvPr>
          <p:cNvSpPr/>
          <p:nvPr/>
        </p:nvSpPr>
        <p:spPr>
          <a:xfrm>
            <a:off x="6137428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2850969-86AC-9611-0367-866D2F3F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7428" y="714682"/>
            <a:ext cx="334741" cy="33474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9BA9EF1-125E-34A8-98A1-423495E8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D09A24-5EC5-F4DB-DF2E-5DE06DCC5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759183E-AA89-46B3-F41B-36AEDD24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7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008891-C50C-8718-67D5-AC00476F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972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20F2FC-AB79-6BF8-3975-8EF6930A018F}"/>
              </a:ext>
            </a:extLst>
          </p:cNvPr>
          <p:cNvSpPr/>
          <p:nvPr/>
        </p:nvSpPr>
        <p:spPr>
          <a:xfrm>
            <a:off x="7528870" y="714682"/>
            <a:ext cx="1191510" cy="316965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DCC8C86-0EE3-4915-925F-099A8660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28870" y="714682"/>
            <a:ext cx="334741" cy="334741"/>
          </a:xfrm>
          <a:prstGeom prst="rect">
            <a:avLst/>
          </a:prstGeom>
        </p:spPr>
      </p:pic>
      <p:pic>
        <p:nvPicPr>
          <p:cNvPr id="35" name="Picture 4" descr="Prometheus&quot; Icon - Download for free – Iconduck">
            <a:extLst>
              <a:ext uri="{FF2B5EF4-FFF2-40B4-BE49-F238E27FC236}">
                <a16:creationId xmlns:a16="http://schemas.microsoft.com/office/drawing/2014/main" id="{10C8B7EB-6C7A-CBC1-1857-38DE78BB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45" y="794499"/>
            <a:ext cx="511812" cy="5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CD8E2B-04D5-4703-AE4C-74E4A4C9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933" y="1304902"/>
            <a:ext cx="1190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Prometheus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46745D2-5B46-6E40-022F-8C151C35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1846000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6DAB61-B6F8-DEDB-CB9C-8C0A6415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2364205"/>
            <a:ext cx="12464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my-scheduler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E4878D3-5D92-9CD0-C1C7-9B9A8FDF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19" y="2864612"/>
            <a:ext cx="511812" cy="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B5930E-7A68-8B20-1C09-02D4FD2D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1414" y="3369235"/>
            <a:ext cx="12464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neuron-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scheduler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667521-73DD-E0C7-B4D7-EBA0AD8C407E}"/>
              </a:ext>
            </a:extLst>
          </p:cNvPr>
          <p:cNvSpPr/>
          <p:nvPr/>
        </p:nvSpPr>
        <p:spPr>
          <a:xfrm>
            <a:off x="6021689" y="127496"/>
            <a:ext cx="2836654" cy="387347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NodePool</a:t>
            </a:r>
            <a:endParaRPr lang="en-KR" sz="1200" dirty="0">
              <a:solidFill>
                <a:schemeClr val="tx1"/>
              </a:solidFill>
            </a:endParaRPr>
          </a:p>
          <a:p>
            <a:pPr algn="ctr"/>
            <a:r>
              <a:rPr lang="en-KR" sz="1200" dirty="0">
                <a:solidFill>
                  <a:schemeClr val="tx1"/>
                </a:solidFill>
              </a:rPr>
              <a:t>“add-on”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120DCE-1644-B40A-B850-88AD311F2825}"/>
              </a:ext>
            </a:extLst>
          </p:cNvPr>
          <p:cNvSpPr/>
          <p:nvPr/>
        </p:nvSpPr>
        <p:spPr>
          <a:xfrm flipH="1">
            <a:off x="6209635" y="1712238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8ADC5542-6A98-6B9C-D705-069B1D9F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1940875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0F0D698A-FE45-6045-6AAD-4E142C150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1973029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(Active/Standby)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194A759-31B7-BDD6-53DD-CBACEA256534}"/>
              </a:ext>
            </a:extLst>
          </p:cNvPr>
          <p:cNvSpPr/>
          <p:nvPr/>
        </p:nvSpPr>
        <p:spPr>
          <a:xfrm flipH="1">
            <a:off x="6209635" y="2796297"/>
            <a:ext cx="3048181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D14FE96B-E803-AFBF-EB96-F06E72D3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302493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5">
            <a:extLst>
              <a:ext uri="{FF2B5EF4-FFF2-40B4-BE49-F238E27FC236}">
                <a16:creationId xmlns:a16="http://schemas.microsoft.com/office/drawing/2014/main" id="{486E3112-84B6-4CF7-D41F-6D081D5B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3074683"/>
            <a:ext cx="12768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(Active/</a:t>
            </a:r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Active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8218C2C-9A89-C511-8F6E-59B326FFFD75}"/>
              </a:ext>
            </a:extLst>
          </p:cNvPr>
          <p:cNvSpPr/>
          <p:nvPr/>
        </p:nvSpPr>
        <p:spPr>
          <a:xfrm flipH="1">
            <a:off x="7678044" y="641199"/>
            <a:ext cx="1579770" cy="987660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CB285687-4983-9290-B023-E87CA9FD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6" y="823523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25">
            <a:extLst>
              <a:ext uri="{FF2B5EF4-FFF2-40B4-BE49-F238E27FC236}">
                <a16:creationId xmlns:a16="http://schemas.microsoft.com/office/drawing/2014/main" id="{9512CADC-80E5-D05A-2650-6894AB81F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458" y="942272"/>
            <a:ext cx="12768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StatefulSet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F866611-DA18-E902-B17B-30C6DF48A47B}"/>
              </a:ext>
            </a:extLst>
          </p:cNvPr>
          <p:cNvSpPr/>
          <p:nvPr/>
        </p:nvSpPr>
        <p:spPr>
          <a:xfrm>
            <a:off x="3166851" y="4452090"/>
            <a:ext cx="5547900" cy="11690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8" name="Graphic 1047">
            <a:extLst>
              <a:ext uri="{FF2B5EF4-FFF2-40B4-BE49-F238E27FC236}">
                <a16:creationId xmlns:a16="http://schemas.microsoft.com/office/drawing/2014/main" id="{B6E8D0EF-ED63-F499-6D73-000BE315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66851" y="4449579"/>
            <a:ext cx="334741" cy="334741"/>
          </a:xfrm>
          <a:prstGeom prst="rect">
            <a:avLst/>
          </a:prstGeom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50BFF141-32BB-26E0-36CB-7C36F59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38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E491E0CF-F4F8-8F27-74AA-ED068AC4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63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Device Plugin</a:t>
            </a:r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AE0A73F8-D501-0403-2E3D-6923A00D8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4" y="4670163"/>
            <a:ext cx="520117" cy="520117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057E93D6-67FF-197D-1BD8-8B7F9D4B5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90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877279F6-0DAF-8959-7875-BC3AB6388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8" y="4670163"/>
            <a:ext cx="520117" cy="520117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5045627E-8A0B-1341-7496-18F85F951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74" y="5209211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B72282A2-EE9E-F2EB-3459-1C9ACFB361FC}"/>
              </a:ext>
            </a:extLst>
          </p:cNvPr>
          <p:cNvSpPr/>
          <p:nvPr/>
        </p:nvSpPr>
        <p:spPr>
          <a:xfrm>
            <a:off x="3383112" y="4553438"/>
            <a:ext cx="1749023" cy="1433914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76" name="Rounded Rectangle 1075">
            <a:extLst>
              <a:ext uri="{FF2B5EF4-FFF2-40B4-BE49-F238E27FC236}">
                <a16:creationId xmlns:a16="http://schemas.microsoft.com/office/drawing/2014/main" id="{5CE8CBE9-D7B6-05CB-C572-AD4A2CF6F733}"/>
              </a:ext>
            </a:extLst>
          </p:cNvPr>
          <p:cNvSpPr/>
          <p:nvPr/>
        </p:nvSpPr>
        <p:spPr>
          <a:xfrm>
            <a:off x="3029124" y="4151583"/>
            <a:ext cx="5829218" cy="1550860"/>
          </a:xfrm>
          <a:prstGeom prst="roundRect">
            <a:avLst>
              <a:gd name="adj" fmla="val 3496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t"/>
          <a:lstStyle/>
          <a:p>
            <a:pPr algn="ctr"/>
            <a:r>
              <a:rPr lang="en-KR" sz="1200" dirty="0">
                <a:solidFill>
                  <a:schemeClr val="tx1"/>
                </a:solidFill>
              </a:rPr>
              <a:t>Karpenter NodePool “inf”</a:t>
            </a:r>
          </a:p>
        </p:txBody>
      </p:sp>
      <p:pic>
        <p:nvPicPr>
          <p:cNvPr id="1077" name="Picture 6">
            <a:extLst>
              <a:ext uri="{FF2B5EF4-FFF2-40B4-BE49-F238E27FC236}">
                <a16:creationId xmlns:a16="http://schemas.microsoft.com/office/drawing/2014/main" id="{7D6F442F-1C1C-2087-368C-9CD14423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53" y="5775550"/>
            <a:ext cx="513140" cy="4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71493264-95A9-ACC7-A6DA-D17B8AD460DB}"/>
              </a:ext>
            </a:extLst>
          </p:cNvPr>
          <p:cNvSpPr/>
          <p:nvPr/>
        </p:nvSpPr>
        <p:spPr>
          <a:xfrm>
            <a:off x="5240752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82" name="Picture 8">
            <a:extLst>
              <a:ext uri="{FF2B5EF4-FFF2-40B4-BE49-F238E27FC236}">
                <a16:creationId xmlns:a16="http://schemas.microsoft.com/office/drawing/2014/main" id="{81C5D850-898F-8481-6579-FA31FCA8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39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extLst>
              <a:ext uri="{FF2B5EF4-FFF2-40B4-BE49-F238E27FC236}">
                <a16:creationId xmlns:a16="http://schemas.microsoft.com/office/drawing/2014/main" id="{0F1C6533-9F20-B98B-DE32-71B069EC0750}"/>
              </a:ext>
            </a:extLst>
          </p:cNvPr>
          <p:cNvSpPr/>
          <p:nvPr/>
        </p:nvSpPr>
        <p:spPr>
          <a:xfrm>
            <a:off x="6400857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084" name="TextBox 25">
            <a:extLst>
              <a:ext uri="{FF2B5EF4-FFF2-40B4-BE49-F238E27FC236}">
                <a16:creationId xmlns:a16="http://schemas.microsoft.com/office/drawing/2014/main" id="{7E4488E0-8DB8-CA1E-C8A5-F29D64FF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751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pic>
        <p:nvPicPr>
          <p:cNvPr id="1085" name="Picture 2">
            <a:extLst>
              <a:ext uri="{FF2B5EF4-FFF2-40B4-BE49-F238E27FC236}">
                <a16:creationId xmlns:a16="http://schemas.microsoft.com/office/drawing/2014/main" id="{7564E5FD-05A2-F6FB-8E8E-401A48E4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66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1485734B-CBE1-C9D4-235B-B232D131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448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Node Problem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Detector</a:t>
            </a:r>
          </a:p>
        </p:txBody>
      </p:sp>
      <p:pic>
        <p:nvPicPr>
          <p:cNvPr id="1087" name="Picture 8">
            <a:extLst>
              <a:ext uri="{FF2B5EF4-FFF2-40B4-BE49-F238E27FC236}">
                <a16:creationId xmlns:a16="http://schemas.microsoft.com/office/drawing/2014/main" id="{44063D05-2857-C5A8-13EB-6A14E708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57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TextBox 25">
            <a:extLst>
              <a:ext uri="{FF2B5EF4-FFF2-40B4-BE49-F238E27FC236}">
                <a16:creationId xmlns:a16="http://schemas.microsoft.com/office/drawing/2014/main" id="{25E844A8-BFEF-33D2-39B9-197783E6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369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sp>
        <p:nvSpPr>
          <p:cNvPr id="1089" name="Rounded Rectangle 1088">
            <a:extLst>
              <a:ext uri="{FF2B5EF4-FFF2-40B4-BE49-F238E27FC236}">
                <a16:creationId xmlns:a16="http://schemas.microsoft.com/office/drawing/2014/main" id="{53E970DA-B200-E5B1-2EE8-BD57314127B8}"/>
              </a:ext>
            </a:extLst>
          </p:cNvPr>
          <p:cNvSpPr/>
          <p:nvPr/>
        </p:nvSpPr>
        <p:spPr>
          <a:xfrm>
            <a:off x="7552116" y="4553437"/>
            <a:ext cx="1036604" cy="1433913"/>
          </a:xfrm>
          <a:prstGeom prst="roundRect">
            <a:avLst>
              <a:gd name="adj" fmla="val 8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sz="1600" dirty="0">
              <a:solidFill>
                <a:schemeClr val="bg1"/>
              </a:solidFill>
            </a:endParaRPr>
          </a:p>
        </p:txBody>
      </p:sp>
      <p:pic>
        <p:nvPicPr>
          <p:cNvPr id="1090" name="Picture 2">
            <a:extLst>
              <a:ext uri="{FF2B5EF4-FFF2-40B4-BE49-F238E27FC236}">
                <a16:creationId xmlns:a16="http://schemas.microsoft.com/office/drawing/2014/main" id="{A5D8264E-A7B4-A1A6-7C23-EF73D782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25" y="4668615"/>
            <a:ext cx="538496" cy="5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9B7054A9-3BF7-71BB-13DB-558EC10FB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707" y="5190280"/>
            <a:ext cx="1193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Neuron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Monitor</a:t>
            </a:r>
          </a:p>
        </p:txBody>
      </p:sp>
      <p:pic>
        <p:nvPicPr>
          <p:cNvPr id="1092" name="Picture 8">
            <a:extLst>
              <a:ext uri="{FF2B5EF4-FFF2-40B4-BE49-F238E27FC236}">
                <a16:creationId xmlns:a16="http://schemas.microsoft.com/office/drawing/2014/main" id="{F0C46DA3-F8CD-0CDC-B2DE-FDBB6D29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16" y="5773615"/>
            <a:ext cx="505914" cy="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TextBox 25">
            <a:extLst>
              <a:ext uri="{FF2B5EF4-FFF2-40B4-BE49-F238E27FC236}">
                <a16:creationId xmlns:a16="http://schemas.microsoft.com/office/drawing/2014/main" id="{5E9CAA57-C42F-6AE1-9F97-5DB4EF14D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28" y="6279158"/>
            <a:ext cx="136548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DaemonSet</a:t>
            </a:r>
          </a:p>
        </p:txBody>
      </p:sp>
      <p:cxnSp>
        <p:nvCxnSpPr>
          <p:cNvPr id="1095" name="Elbow Connector 1094">
            <a:extLst>
              <a:ext uri="{FF2B5EF4-FFF2-40B4-BE49-F238E27FC236}">
                <a16:creationId xmlns:a16="http://schemas.microsoft.com/office/drawing/2014/main" id="{01465844-EA7E-22B9-73B5-8ADD3E53E030}"/>
              </a:ext>
            </a:extLst>
          </p:cNvPr>
          <p:cNvCxnSpPr>
            <a:cxnSpLocks/>
            <a:stCxn id="1090" idx="3"/>
            <a:endCxn id="35" idx="0"/>
          </p:cNvCxnSpPr>
          <p:nvPr/>
        </p:nvCxnSpPr>
        <p:spPr>
          <a:xfrm flipH="1" flipV="1">
            <a:off x="8207051" y="794499"/>
            <a:ext cx="145570" cy="4134949"/>
          </a:xfrm>
          <a:prstGeom prst="bentConnector4">
            <a:avLst>
              <a:gd name="adj1" fmla="val -405158"/>
              <a:gd name="adj2" fmla="val 105528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2" name="Graphic 1101" descr="Network Load Balancer resource icon for the Elastic Load Balancing service.">
            <a:extLst>
              <a:ext uri="{FF2B5EF4-FFF2-40B4-BE49-F238E27FC236}">
                <a16:creationId xmlns:a16="http://schemas.microsoft.com/office/drawing/2014/main" id="{D44545D4-D4A5-0F52-4B72-98131FF101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01790" y="4553437"/>
            <a:ext cx="534186" cy="534186"/>
          </a:xfrm>
          <a:prstGeom prst="rect">
            <a:avLst/>
          </a:prstGeom>
        </p:spPr>
      </p:pic>
      <p:sp>
        <p:nvSpPr>
          <p:cNvPr id="1103" name="TextBox 1102">
            <a:extLst>
              <a:ext uri="{FF2B5EF4-FFF2-40B4-BE49-F238E27FC236}">
                <a16:creationId xmlns:a16="http://schemas.microsoft.com/office/drawing/2014/main" id="{3083CC94-E21C-2CE9-EB30-6F4C69F43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741" y="5087623"/>
            <a:ext cx="9402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Serving</a:t>
            </a:r>
          </a:p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NLB</a:t>
            </a:r>
          </a:p>
        </p:txBody>
      </p:sp>
      <p:cxnSp>
        <p:nvCxnSpPr>
          <p:cNvPr id="1104" name="Elbow Connector 1103">
            <a:extLst>
              <a:ext uri="{FF2B5EF4-FFF2-40B4-BE49-F238E27FC236}">
                <a16:creationId xmlns:a16="http://schemas.microsoft.com/office/drawing/2014/main" id="{EF3D7062-52BF-5C31-F4E1-6A82A2332DAA}"/>
              </a:ext>
            </a:extLst>
          </p:cNvPr>
          <p:cNvCxnSpPr>
            <a:cxnSpLocks/>
            <a:stCxn id="1102" idx="0"/>
            <a:endCxn id="1065" idx="0"/>
          </p:cNvCxnSpPr>
          <p:nvPr/>
        </p:nvCxnSpPr>
        <p:spPr>
          <a:xfrm rot="16200000" flipH="1">
            <a:off x="3073495" y="3948825"/>
            <a:ext cx="116726" cy="1325950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Elbow Connector 1107">
            <a:extLst>
              <a:ext uri="{FF2B5EF4-FFF2-40B4-BE49-F238E27FC236}">
                <a16:creationId xmlns:a16="http://schemas.microsoft.com/office/drawing/2014/main" id="{341DEE28-723E-2E82-D693-A9D47139D155}"/>
              </a:ext>
            </a:extLst>
          </p:cNvPr>
          <p:cNvCxnSpPr>
            <a:cxnSpLocks/>
            <a:stCxn id="1102" idx="0"/>
            <a:endCxn id="1067" idx="0"/>
          </p:cNvCxnSpPr>
          <p:nvPr/>
        </p:nvCxnSpPr>
        <p:spPr>
          <a:xfrm rot="16200000" flipH="1">
            <a:off x="3543637" y="3478683"/>
            <a:ext cx="116726" cy="2266234"/>
          </a:xfrm>
          <a:prstGeom prst="bentConnector3">
            <a:avLst>
              <a:gd name="adj1" fmla="val -195843"/>
            </a:avLst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8" name="Graphic 1117" descr="Client resource icon for the General Icons category.">
            <a:extLst>
              <a:ext uri="{FF2B5EF4-FFF2-40B4-BE49-F238E27FC236}">
                <a16:creationId xmlns:a16="http://schemas.microsoft.com/office/drawing/2014/main" id="{0F73024D-FD1F-17C1-F66C-635E3D7613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68676" y="4553437"/>
            <a:ext cx="534186" cy="534186"/>
          </a:xfrm>
          <a:prstGeom prst="rect">
            <a:avLst/>
          </a:prstGeom>
        </p:spPr>
      </p:pic>
      <p:sp>
        <p:nvSpPr>
          <p:cNvPr id="1123" name="TextBox 1122">
            <a:extLst>
              <a:ext uri="{FF2B5EF4-FFF2-40B4-BE49-F238E27FC236}">
                <a16:creationId xmlns:a16="http://schemas.microsoft.com/office/drawing/2014/main" id="{F553E758-8A7A-7C29-CD13-C6A9E1EB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487" y="5087623"/>
            <a:ext cx="940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Client</a:t>
            </a:r>
          </a:p>
        </p:txBody>
      </p: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18102D1E-62F5-2078-673B-8B6AB1818602}"/>
              </a:ext>
            </a:extLst>
          </p:cNvPr>
          <p:cNvCxnSpPr>
            <a:stCxn id="1118" idx="3"/>
            <a:endCxn id="1102" idx="1"/>
          </p:cNvCxnSpPr>
          <p:nvPr/>
        </p:nvCxnSpPr>
        <p:spPr>
          <a:xfrm>
            <a:off x="1602862" y="4820530"/>
            <a:ext cx="598928" cy="0"/>
          </a:xfrm>
          <a:prstGeom prst="straightConnector1">
            <a:avLst/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13582</TotalTime>
  <Words>154</Words>
  <Application>Microsoft Macintosh PowerPoint</Application>
  <PresentationFormat>Widescreen</PresentationFormat>
  <Paragraphs>83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Amazon Ember</vt:lpstr>
      <vt:lpstr>Lucida Console</vt:lpstr>
      <vt:lpstr>Wingdings</vt:lpstr>
      <vt:lpstr>Amazon Ember Display</vt:lpstr>
      <vt:lpstr>AWS Confidential Dark</vt:lpstr>
      <vt:lpstr>Amazon EKS Neuron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Jungsub Shin</cp:lastModifiedBy>
  <cp:revision>1537</cp:revision>
  <dcterms:created xsi:type="dcterms:W3CDTF">2022-06-02T05:51:30Z</dcterms:created>
  <dcterms:modified xsi:type="dcterms:W3CDTF">2024-10-23T04:42:13Z</dcterms:modified>
</cp:coreProperties>
</file>